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B340CE-DB50-43A3-B092-B97BB5252476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607119E-78F5-4E8C-906B-9A9D970E5E1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722511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  <a:latin typeface="Times New Roman"/>
                <a:ea typeface="Calibri"/>
              </a:rPr>
              <a:t>Устный счет: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916832"/>
            <a:ext cx="7200800" cy="3384376"/>
          </a:xfrm>
        </p:spPr>
        <p:txBody>
          <a:bodyPr>
            <a:noAutofit/>
          </a:bodyPr>
          <a:lstStyle/>
          <a:p>
            <a:pPr marL="342900" lvl="0" indent="-342900" algn="l">
              <a:spcAft>
                <a:spcPts val="0"/>
              </a:spcAft>
              <a:buFont typeface="+mj-lt"/>
              <a:buAutoNum type="arabicParenR"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Даны  3 упорядоченных ряда:  </a:t>
            </a:r>
          </a:p>
          <a:p>
            <a:pPr marL="342900" lvl="0" indent="-342900" algn="l">
              <a:spcAft>
                <a:spcPts val="0"/>
              </a:spcAft>
              <a:buFont typeface="+mj-lt"/>
              <a:buAutoNum type="arabicParenR"/>
            </a:pPr>
            <a:endParaRPr lang="ru-RU" sz="2000" dirty="0">
              <a:solidFill>
                <a:schemeClr val="tx1"/>
              </a:solidFill>
              <a:latin typeface="Times New Roman"/>
              <a:ea typeface="Calibri"/>
            </a:endParaRPr>
          </a:p>
          <a:p>
            <a:pPr lvl="0" algn="l">
              <a:spcAft>
                <a:spcPts val="0"/>
              </a:spcAft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0,0,1,2,3;      1,2,2,2,3,3;        1,2,3,4,5,5.</a:t>
            </a:r>
          </a:p>
          <a:p>
            <a:pPr algn="l">
              <a:spcAft>
                <a:spcPts val="0"/>
              </a:spcAft>
            </a:pPr>
            <a:endParaRPr lang="ru-RU" sz="2000" dirty="0" smtClean="0">
              <a:solidFill>
                <a:schemeClr val="tx1"/>
              </a:solidFill>
              <a:effectLst/>
              <a:latin typeface="Times New Roman"/>
              <a:ea typeface="Calibri"/>
            </a:endParaRPr>
          </a:p>
          <a:p>
            <a:pPr algn="l">
              <a:spcAft>
                <a:spcPts val="0"/>
              </a:spcAft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Найти размах, среднее арифметическое, моду и медиану каждого ряда.</a:t>
            </a:r>
            <a:endParaRPr lang="ru-RU" sz="3200" dirty="0">
              <a:solidFill>
                <a:schemeClr val="tx1"/>
              </a:solidFill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0785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Существует мнение, что по количеству наиболее часто встречающихся букв можно определить автора того или иного произведения.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73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</a:rPr>
              <a:t>Домашнее задание .  № 50.10,  № 50.3 </a:t>
            </a:r>
          </a:p>
          <a:p>
            <a:pPr marL="45720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                           </a:t>
            </a:r>
            <a:r>
              <a:rPr lang="ru-RU" dirty="0" smtClean="0">
                <a:latin typeface="Times New Roman"/>
                <a:ea typeface="Calibri"/>
              </a:rPr>
              <a:t>   </a:t>
            </a:r>
            <a:r>
              <a:rPr lang="ru-RU" dirty="0">
                <a:latin typeface="Times New Roman"/>
                <a:ea typeface="Calibri"/>
              </a:rPr>
              <a:t>/ * № 50.5 </a:t>
            </a:r>
            <a:r>
              <a:rPr lang="ru-RU" dirty="0" smtClean="0">
                <a:latin typeface="Times New Roman"/>
                <a:ea typeface="Calibri"/>
              </a:rPr>
              <a:t>– дополнительно</a:t>
            </a:r>
            <a:r>
              <a:rPr lang="ru-RU" dirty="0">
                <a:latin typeface="Times New Roman"/>
                <a:ea typeface="Calibri"/>
              </a:rPr>
              <a:t>.</a:t>
            </a:r>
          </a:p>
          <a:p>
            <a:pPr marL="114300" indent="0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</a:rPr>
              <a:t> К следующему уроку выпишите свои отметки за 2 четверть по литературе.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764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5721499"/>
          </a:xfrm>
        </p:spPr>
        <p:txBody>
          <a:bodyPr>
            <a:normAutofit/>
          </a:bodyPr>
          <a:lstStyle/>
          <a:p>
            <a:pPr lvl="0">
              <a:buFont typeface="+mj-lt"/>
              <a:buAutoNum type="arabicParenR"/>
            </a:pPr>
            <a:r>
              <a:rPr lang="ru-RU" dirty="0" smtClean="0">
                <a:effectLst/>
                <a:latin typeface="Times New Roman"/>
                <a:ea typeface="Calibri"/>
              </a:rPr>
              <a:t>На гистограмме представлены данные о распределении рабочих цеха по возрастным группам.  Найти число рабочих в цехе в возрасте от 18 до 23 лет;  общее число рабочих цеха;  возрастную группу, к  которой относится наибольшее число рабочих.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4530811" cy="283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819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</TotalTime>
  <Words>113</Words>
  <Application>Microsoft Office PowerPoint</Application>
  <PresentationFormat>Экран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Устный счет: 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счет: </dc:title>
  <dc:creator>User</dc:creator>
  <cp:lastModifiedBy>User</cp:lastModifiedBy>
  <cp:revision>1</cp:revision>
  <dcterms:created xsi:type="dcterms:W3CDTF">2016-10-03T16:58:01Z</dcterms:created>
  <dcterms:modified xsi:type="dcterms:W3CDTF">2016-10-03T17:03:38Z</dcterms:modified>
</cp:coreProperties>
</file>